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90" r:id="rId4"/>
    <p:sldId id="258" r:id="rId5"/>
    <p:sldId id="276" r:id="rId6"/>
    <p:sldId id="277" r:id="rId7"/>
    <p:sldId id="280" r:id="rId8"/>
    <p:sldId id="278" r:id="rId9"/>
    <p:sldId id="279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91" r:id="rId18"/>
    <p:sldId id="289" r:id="rId19"/>
    <p:sldId id="262" r:id="rId20"/>
    <p:sldId id="264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660033"/>
    <a:srgbClr val="663300"/>
    <a:srgbClr val="1AA6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231" autoAdjust="0"/>
  </p:normalViewPr>
  <p:slideViewPr>
    <p:cSldViewPr>
      <p:cViewPr varScale="1">
        <p:scale>
          <a:sx n="75" d="100"/>
          <a:sy n="75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2900" y="304800"/>
            <a:ext cx="8551570" cy="6096000"/>
            <a:chOff x="287630" y="457200"/>
            <a:chExt cx="8551570" cy="609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10000" contrast="-53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30" y="457200"/>
              <a:ext cx="8551570" cy="6096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19800" y="3994666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1200" y="4248421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95900" y="4211414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8200" y="4446574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600" y="4598974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44785" y="1911920"/>
              <a:ext cx="6400800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19900" dirty="0" smtClean="0">
                  <a:solidFill>
                    <a:schemeClr val="accent5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স্বাগতম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34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26849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6" y="1874694"/>
            <a:ext cx="415896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47" y="3295620"/>
            <a:ext cx="42862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380" y="5410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>
                <a:latin typeface="NikoshBAN" pitchFamily="2" charset="0"/>
                <a:cs typeface="NikoshBAN" pitchFamily="2" charset="0"/>
              </a:rPr>
              <a:t>উদাহারনঃ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হিমালয়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, রকি, আন্দিজ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228600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1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187976"/>
            <a:ext cx="4158960" cy="990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0653" y="533400"/>
            <a:ext cx="3560654" cy="4695111"/>
            <a:chOff x="370653" y="533400"/>
            <a:chExt cx="3560654" cy="4695111"/>
          </a:xfrm>
        </p:grpSpPr>
        <p:sp>
          <p:nvSpPr>
            <p:cNvPr id="3" name="TextBox 2"/>
            <p:cNvSpPr txBox="1"/>
            <p:nvPr/>
          </p:nvSpPr>
          <p:spPr>
            <a:xfrm>
              <a:off x="685800" y="4582180"/>
              <a:ext cx="2638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b="1" dirty="0" smtClean="0">
                  <a:latin typeface="NikoshBAN" pitchFamily="2" charset="0"/>
                  <a:cs typeface="NikoshBAN" pitchFamily="2" charset="0"/>
                </a:rPr>
                <a:t>১। ভঙ্গিল পর্বত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53" y="533400"/>
              <a:ext cx="3560654" cy="388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3493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7567" y="408057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495800"/>
            <a:ext cx="219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>
                <a:latin typeface="NikoshBAN" pitchFamily="2" charset="0"/>
                <a:cs typeface="NikoshBAN" pitchFamily="2" charset="0"/>
              </a:rPr>
              <a:t>উদাহারনঃ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ইতালির বিশুভিয়াস,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জাপানের ফুজিয়ামা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71457"/>
            <a:ext cx="3448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3343870"/>
            <a:ext cx="2190750" cy="22187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304800"/>
            <a:ext cx="4445000" cy="3251775"/>
            <a:chOff x="304800" y="304800"/>
            <a:chExt cx="4445000" cy="3251775"/>
          </a:xfrm>
        </p:grpSpPr>
        <p:sp>
          <p:nvSpPr>
            <p:cNvPr id="3" name="TextBox 2"/>
            <p:cNvSpPr txBox="1"/>
            <p:nvPr/>
          </p:nvSpPr>
          <p:spPr>
            <a:xfrm>
              <a:off x="685800" y="2971800"/>
              <a:ext cx="2286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২। আগ্নেয় পর্বত </a:t>
              </a:r>
              <a:endParaRPr lang="en-US" sz="3200" b="1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800"/>
              <a:ext cx="4445000" cy="266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558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4249" y="914400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929503" y="3542300"/>
            <a:ext cx="2662797" cy="13778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n-BD" dirty="0" smtClean="0"/>
          </a:p>
          <a:p>
            <a:endParaRPr lang="bn-BD" dirty="0"/>
          </a:p>
          <a:p>
            <a:endParaRPr lang="bn-BD" dirty="0" smtClean="0"/>
          </a:p>
          <a:p>
            <a:endParaRPr lang="bn-BD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3345" y="4527525"/>
            <a:ext cx="2452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      উদাহারনঃ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ভারতের বিন্ধা, 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পাকিস্তানের লবন পর্বত।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6974" y="230980"/>
            <a:ext cx="4509655" cy="3502820"/>
            <a:chOff x="446974" y="230980"/>
            <a:chExt cx="4509655" cy="3502820"/>
          </a:xfrm>
        </p:grpSpPr>
        <p:sp>
          <p:nvSpPr>
            <p:cNvPr id="3" name="TextBox 2"/>
            <p:cNvSpPr txBox="1"/>
            <p:nvPr/>
          </p:nvSpPr>
          <p:spPr>
            <a:xfrm>
              <a:off x="990600" y="321058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৩। স্তূপ পর্বত    </a:t>
              </a:r>
              <a:endParaRPr lang="en-US" sz="2800" b="1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74" y="230980"/>
              <a:ext cx="4509655" cy="3045620"/>
            </a:xfrm>
            <a:prstGeom prst="rect">
              <a:avLst/>
            </a:prstGeom>
          </p:spPr>
        </p:pic>
      </p:grpSp>
      <p:pic>
        <p:nvPicPr>
          <p:cNvPr id="9" name="Picture 8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4648200" cy="2990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972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4249" y="914400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863405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উদাহারনঃ</a:t>
            </a:r>
          </a:p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আমেরিকার হেনরি পর্বত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28800"/>
            <a:ext cx="3429000" cy="39677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200" y="609600"/>
            <a:ext cx="4038600" cy="3480375"/>
            <a:chOff x="457200" y="609600"/>
            <a:chExt cx="4038600" cy="3480375"/>
          </a:xfrm>
        </p:grpSpPr>
        <p:sp>
          <p:nvSpPr>
            <p:cNvPr id="3" name="TextBox 2"/>
            <p:cNvSpPr txBox="1"/>
            <p:nvPr/>
          </p:nvSpPr>
          <p:spPr>
            <a:xfrm>
              <a:off x="1219200" y="3505200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>
                  <a:latin typeface="NikoshBAN" pitchFamily="2" charset="0"/>
                  <a:cs typeface="NikoshBAN" pitchFamily="2" charset="0"/>
                </a:rPr>
                <a:t>৪</a:t>
              </a:r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। </a:t>
              </a:r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ল্যাকলিথ পর্বত </a:t>
              </a:r>
              <a:endParaRPr lang="en-US" sz="3200" b="1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609600"/>
              <a:ext cx="4038600" cy="266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631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540127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মালভূমি 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650"/>
            <a:ext cx="8305800" cy="4781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7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200" y="2123182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১। পর্বত মধ্যবর্তী মালভূমি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উদাহারনঃ বলিভিয়া, তারিম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2578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২। পাদদেশিয়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মালভূমি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উদাহারনঃ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কলোরাডো,পাতাগনিয়া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5334000"/>
            <a:ext cx="4267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৩। মহাদেশিয়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মালভূমি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উদাহারনঃস্পেন,ভারতিয়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উপদ্বিপ 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endParaRPr lang="bn-BD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762" y="685800"/>
            <a:ext cx="2580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 এবং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শ্রেণ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ি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বিভাগ  </a:t>
            </a:r>
            <a:r>
              <a:rPr lang="bn-BD" sz="16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81" y="152400"/>
            <a:ext cx="3383124" cy="187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800945"/>
            <a:ext cx="3571875" cy="2380655"/>
          </a:xfrm>
          <a:prstGeom prst="rect">
            <a:avLst/>
          </a:prstGeom>
        </p:spPr>
      </p:pic>
      <p:pic>
        <p:nvPicPr>
          <p:cNvPr id="11" name="Picture 10" descr="mohadesio malvu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124200"/>
            <a:ext cx="3390900" cy="2238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28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00" y="546133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সমভূমি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1025"/>
            <a:ext cx="8077200" cy="4905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842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3400"/>
            <a:ext cx="2580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 এবং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শ্রেণিবিভাগ </a:t>
            </a:r>
            <a:r>
              <a:rPr lang="bn-BD" sz="16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4648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১। ক্ষয়জাত সমভূমি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7912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২। সঞ্চয়জাত সমভূমি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sonchoyjato somov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3962400" cy="3714750"/>
          </a:xfrm>
          <a:prstGeom prst="rect">
            <a:avLst/>
          </a:prstGeom>
        </p:spPr>
      </p:pic>
      <p:pic>
        <p:nvPicPr>
          <p:cNvPr id="9" name="Picture 8" descr="khoyjat somovum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8600"/>
            <a:ext cx="4228965" cy="3962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1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orld-map 8.gif"/>
          <p:cNvPicPr>
            <a:picLocks noChangeAspect="1"/>
          </p:cNvPicPr>
          <p:nvPr/>
        </p:nvPicPr>
        <p:blipFill>
          <a:blip r:embed="rId2">
            <a:lum bright="35000" contrast="-70000"/>
          </a:blip>
          <a:stretch>
            <a:fillRect/>
          </a:stretch>
        </p:blipFill>
        <p:spPr>
          <a:xfrm>
            <a:off x="228600" y="228600"/>
            <a:ext cx="8628836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3716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chemeClr val="accent5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দলিয় কাজ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768025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‘ক’ দল – পর্বত কাকে বলে এবং কত প্রকার লিখ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53002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‘খ’ দল – মালভূমি কাকে বলে এবং কত প্রকার লিখ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418534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‘গ’ দল – সমভূমি কাকে বলে এবং কত প্রকার লিখ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04800"/>
            <a:ext cx="1247775" cy="124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762000"/>
            <a:ext cx="8153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b="1" dirty="0" smtClean="0">
                <a:latin typeface="NikoshBAN" pitchFamily="2" charset="0"/>
                <a:cs typeface="NikoshBAN" pitchFamily="2" charset="0"/>
              </a:rPr>
              <a:t>    </a:t>
            </a:r>
          </a:p>
          <a:p>
            <a:pPr algn="just"/>
            <a:r>
              <a:rPr lang="bn-BD" b="1" dirty="0" smtClean="0">
                <a:latin typeface="NikoshBAN" pitchFamily="2" charset="0"/>
                <a:cs typeface="NikoshBAN" pitchFamily="2" charset="0"/>
              </a:rPr>
              <a:t>                                      </a:t>
            </a:r>
            <a:r>
              <a:rPr lang="bn-BD" sz="60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মুল্যায়ন</a:t>
            </a:r>
            <a:endParaRPr lang="bn-BD" sz="6000" b="1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r">
              <a:tabLst>
                <a:tab pos="685800" algn="l"/>
              </a:tabLst>
            </a:pPr>
            <a:endParaRPr lang="bn-BD" sz="2400" b="1" dirty="0" smtClean="0"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85800" algn="l"/>
              </a:tabLst>
            </a:pP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১|  ভঙ্গিল পর্বত কিভাবে উৎপত্তি হয়েছে?</a:t>
            </a:r>
          </a:p>
          <a:p>
            <a:pPr>
              <a:tabLst>
                <a:tab pos="685800" algn="l"/>
              </a:tabLst>
            </a:pPr>
            <a:endParaRPr lang="bn-BD" sz="4000" b="1" dirty="0" smtClean="0"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85800" algn="l"/>
              </a:tabLst>
            </a:pP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২|  পর্বত মধ্যবর্তী মালভূমি কাকে বলে?</a:t>
            </a:r>
          </a:p>
          <a:p>
            <a:pPr>
              <a:tabLst>
                <a:tab pos="685800" algn="l"/>
              </a:tabLst>
            </a:pPr>
            <a:endParaRPr lang="bn-BD" sz="4000" b="1" dirty="0" smtClean="0"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85800" algn="l"/>
              </a:tabLst>
            </a:pP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 টি ক্ষয়জাত সমভূমির </a:t>
            </a:r>
            <a:r>
              <a:rPr lang="bn-BD" sz="4000" b="1" dirty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উৎপত্তি </a:t>
            </a: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এবং নাম লিখ।</a:t>
            </a:r>
          </a:p>
          <a:p>
            <a:pPr algn="r">
              <a:tabLst>
                <a:tab pos="685800" algn="l"/>
              </a:tabLst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				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</a:t>
            </a:r>
          </a:p>
        </p:txBody>
      </p:sp>
    </p:spTree>
    <p:extLst>
      <p:ext uri="{BB962C8B-B14F-4D97-AF65-F5344CB8AC3E}">
        <p14:creationId xmlns="" xmlns:p14="http://schemas.microsoft.com/office/powerpoint/2010/main" val="18940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991600" cy="6324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907213"/>
            <a:ext cx="4876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চন্দন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কুমার রায় 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সহকারী সিনিয়র শিক্ষক (বিজ্ঞান)   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r>
              <a:rPr lang="bn-BD" sz="3600" b="1" dirty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ধানিয়ার কুড়া উচ্চ </a:t>
            </a:r>
            <a:r>
              <a:rPr lang="bn-BD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</a:p>
          <a:p>
            <a:r>
              <a:rPr lang="bn-BD" sz="2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ডাকঘরঃ বামনডাঙ্গা, উপজেলাঃ সুন্দরগঞ্জ,</a:t>
            </a:r>
          </a:p>
          <a:p>
            <a:r>
              <a:rPr lang="bn-BD" sz="2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জেলাঃ গাইবান্ধা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আই ডিঃ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১৮</a:t>
            </a:r>
            <a:endParaRPr lang="bn-BD" sz="2800" dirty="0" smtClean="0">
              <a:solidFill>
                <a:srgbClr val="FF0000"/>
              </a:solidFill>
            </a:endParaRPr>
          </a:p>
          <a:p>
            <a:endParaRPr lang="en-US" sz="4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3429000"/>
            <a:ext cx="33528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6000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lang="bn-BD" sz="4400" dirty="0" smtClean="0">
              <a:solidFill>
                <a:srgbClr val="1AA635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বিষয়ঃ ভূগোল 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990600"/>
            <a:ext cx="4267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8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5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-24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57200"/>
            <a:ext cx="1752600" cy="151892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1026" name="Picture 2" descr="C:\Documents and Settings\Administrator\Desktop\IMAJ\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381000"/>
            <a:ext cx="1383957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37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544669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bn-BD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আগ্নেয় পর্বত এবং ভঙ্গীল পর্বতের মধ্যে </a:t>
            </a:r>
          </a:p>
          <a:p>
            <a:r>
              <a:rPr lang="bn-BD" sz="4800" b="1" dirty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পার্থক্য লিখ। </a:t>
            </a:r>
            <a:endParaRPr lang="bn-BD" sz="4000" b="1" dirty="0" smtClean="0">
              <a:solidFill>
                <a:schemeClr val="accent5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069538"/>
            <a:ext cx="487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>
                <a:solidFill>
                  <a:schemeClr val="accent3">
                    <a:lumMod val="75000"/>
                  </a:schemeClr>
                </a:solidFill>
              </a:rPr>
              <a:t>বাড়ীর </a:t>
            </a:r>
            <a:r>
              <a:rPr lang="bn-BD" sz="6000" b="1" dirty="0" smtClean="0">
                <a:solidFill>
                  <a:schemeClr val="accent3">
                    <a:lumMod val="75000"/>
                  </a:schemeClr>
                </a:solidFill>
              </a:rPr>
              <a:t>কাজ়</a:t>
            </a:r>
            <a:endParaRPr lang="bn-BD" sz="6000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066800"/>
            <a:ext cx="1095375" cy="1428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89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ld-map 2.jpg"/>
          <p:cNvPicPr>
            <a:picLocks noChangeAspect="1"/>
          </p:cNvPicPr>
          <p:nvPr/>
        </p:nvPicPr>
        <p:blipFill>
          <a:blip r:embed="rId2" cstate="print">
            <a:lum bright="23000" contrast="18000"/>
          </a:blip>
          <a:stretch>
            <a:fillRect/>
          </a:stretch>
        </p:blipFill>
        <p:spPr>
          <a:xfrm>
            <a:off x="381000" y="533400"/>
            <a:ext cx="8305800" cy="579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1905000"/>
            <a:ext cx="662940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9900" b="1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9900" b="1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1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49157839"/>
              </p:ext>
            </p:extLst>
          </p:nvPr>
        </p:nvGraphicFramePr>
        <p:xfrm>
          <a:off x="3733800" y="3048000"/>
          <a:ext cx="914400" cy="771525"/>
        </p:xfrm>
        <a:graphic>
          <a:graphicData uri="http://schemas.openxmlformats.org/presentationml/2006/ole">
            <p:oleObj spid="_x0000_s1045" name="Packager Shell Object" showAsIcon="1" r:id="rId3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80536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531" y="152400"/>
            <a:ext cx="8760869" cy="5715000"/>
            <a:chOff x="154531" y="152400"/>
            <a:chExt cx="8760869" cy="5715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26" y="152400"/>
              <a:ext cx="8756674" cy="257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31" y="2667000"/>
              <a:ext cx="8760869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200400" y="5826204"/>
            <a:ext cx="274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 smtClean="0">
                <a:latin typeface="NikoshBAN" pitchFamily="2" charset="0"/>
                <a:cs typeface="NikoshBAN" pitchFamily="2" charset="0"/>
              </a:rPr>
              <a:t>ভূমিরূপ</a:t>
            </a:r>
            <a:r>
              <a:rPr lang="bn-BD" sz="4000" b="1" dirty="0" smtClean="0"/>
              <a:t> </a:t>
            </a:r>
            <a:r>
              <a:rPr lang="bn-BD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06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379"/>
            <a:ext cx="8686800" cy="5975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066800"/>
            <a:ext cx="84443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sz="60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sz="66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পৃথিবীর প্রধান </a:t>
            </a:r>
            <a:r>
              <a:rPr lang="bn-BD" sz="66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প্রধান </a:t>
            </a:r>
            <a:endParaRPr lang="en-US" sz="6600" dirty="0" smtClean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6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ভূমিরূপের গঠন, উৎপত্তি</a:t>
            </a:r>
            <a:r>
              <a:rPr lang="en-US" sz="66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60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60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শ্রেণিবিভাগ</a:t>
            </a:r>
            <a:r>
              <a:rPr lang="bn-BD" sz="60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’’</a:t>
            </a:r>
            <a:r>
              <a:rPr lang="bn-BD" sz="36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9790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11000" contrast="7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6" y="245353"/>
            <a:ext cx="8844294" cy="62316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197227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শিক্ষার্থীরা--- 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3188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 পর্বতের গঠন এবং শ্রেণিবিভাগ করতে পারবে</a:t>
            </a:r>
          </a:p>
          <a:p>
            <a:r>
              <a:rPr lang="en-US" sz="4000" b="1" dirty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মালভূমির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গঠন এবং শ্রেণিবিভাগ করতে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পারবে</a:t>
            </a:r>
          </a:p>
          <a:p>
            <a:r>
              <a:rPr lang="en-US" sz="4000" b="1" dirty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সমভূমির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গঠন এবং শ্রেণিবিভাগ করতে পারবে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685800"/>
            <a:ext cx="247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r>
              <a:rPr lang="bn-BD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97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01219" y="2658070"/>
            <a:ext cx="155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পর্বত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59508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>
                <a:latin typeface="NikoshBAN" pitchFamily="2" charset="0"/>
                <a:cs typeface="NikoshBAN" pitchFamily="2" charset="0"/>
              </a:rPr>
              <a:t>মালভূমি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59436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>
                <a:latin typeface="NikoshBAN" pitchFamily="2" charset="0"/>
                <a:cs typeface="NikoshBAN" pitchFamily="2" charset="0"/>
              </a:rPr>
              <a:t>সমভূমি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39624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286250" cy="2550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66" y="317206"/>
            <a:ext cx="4568659" cy="2340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19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5458361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পর্বত</a:t>
            </a:r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0" y="380999"/>
            <a:ext cx="7990500" cy="5077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90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28295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১। ভঙ্গিল পর্বত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29057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২। আগ্নেয় পর্বত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597131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4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ল্যাকলিথ পর্বত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50" y="6019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3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স্তূপ পর্বত   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228600"/>
            <a:ext cx="3724275" cy="2614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4" y="243099"/>
            <a:ext cx="4095611" cy="2728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30600"/>
            <a:ext cx="3733799" cy="248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4" y="3497943"/>
            <a:ext cx="4111145" cy="2473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45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1379</TotalTime>
  <Words>255</Words>
  <Application>Microsoft Office PowerPoint</Application>
  <PresentationFormat>On-screen Show (4:3)</PresentationFormat>
  <Paragraphs>79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Executive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Doel-1612i3</dc:creator>
  <cp:lastModifiedBy>SSA. SAZIB # 01671417741 # 01816746474</cp:lastModifiedBy>
  <cp:revision>175</cp:revision>
  <dcterms:created xsi:type="dcterms:W3CDTF">2006-08-16T00:00:00Z</dcterms:created>
  <dcterms:modified xsi:type="dcterms:W3CDTF">2013-05-20T20:00:43Z</dcterms:modified>
</cp:coreProperties>
</file>